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3" r:id="rId4"/>
    <p:sldId id="257" r:id="rId5"/>
    <p:sldId id="259" r:id="rId6"/>
    <p:sldId id="260"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B18"/>
    <a:srgbClr val="E00014"/>
    <a:srgbClr val="FF8AD8"/>
    <a:srgbClr val="284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3"/>
    <p:restoredTop sz="94694"/>
  </p:normalViewPr>
  <p:slideViewPr>
    <p:cSldViewPr snapToGrid="0" snapToObjects="1">
      <p:cViewPr varScale="1">
        <p:scale>
          <a:sx n="92" d="100"/>
          <a:sy n="92" d="100"/>
        </p:scale>
        <p:origin x="10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0456-398C-CD42-95B1-9BB7766E81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534B27-F138-E34E-AACD-B9D3A43404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349B10-4A34-7E4E-BD63-CCC4C401A538}"/>
              </a:ext>
            </a:extLst>
          </p:cNvPr>
          <p:cNvSpPr>
            <a:spLocks noGrp="1"/>
          </p:cNvSpPr>
          <p:nvPr>
            <p:ph type="dt" sz="half" idx="10"/>
          </p:nvPr>
        </p:nvSpPr>
        <p:spPr/>
        <p:txBody>
          <a:bodyPr/>
          <a:lstStyle/>
          <a:p>
            <a:fld id="{0018E3F1-791B-2347-BBCF-01B6C3B4BD2C}" type="datetimeFigureOut">
              <a:rPr lang="en-US" smtClean="0"/>
              <a:t>3/2/20</a:t>
            </a:fld>
            <a:endParaRPr lang="en-US"/>
          </a:p>
        </p:txBody>
      </p:sp>
      <p:sp>
        <p:nvSpPr>
          <p:cNvPr id="5" name="Footer Placeholder 4">
            <a:extLst>
              <a:ext uri="{FF2B5EF4-FFF2-40B4-BE49-F238E27FC236}">
                <a16:creationId xmlns:a16="http://schemas.microsoft.com/office/drawing/2014/main" id="{EDE4701D-A500-FF43-A2EF-8BBCA3A36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E2DAC-249F-C64C-A9D8-F8A9C178DDE4}"/>
              </a:ext>
            </a:extLst>
          </p:cNvPr>
          <p:cNvSpPr>
            <a:spLocks noGrp="1"/>
          </p:cNvSpPr>
          <p:nvPr>
            <p:ph type="sldNum" sz="quarter" idx="12"/>
          </p:nvPr>
        </p:nvSpPr>
        <p:spPr/>
        <p:txBody>
          <a:bodyPr/>
          <a:lstStyle/>
          <a:p>
            <a:fld id="{3DB89C0D-B82A-1A4E-8C77-D578FDAE37CF}" type="slidenum">
              <a:rPr lang="en-US" smtClean="0"/>
              <a:t>‹#›</a:t>
            </a:fld>
            <a:endParaRPr lang="en-US"/>
          </a:p>
        </p:txBody>
      </p:sp>
    </p:spTree>
    <p:extLst>
      <p:ext uri="{BB962C8B-B14F-4D97-AF65-F5344CB8AC3E}">
        <p14:creationId xmlns:p14="http://schemas.microsoft.com/office/powerpoint/2010/main" val="274351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2736B-73E9-B94E-955F-BB6A2E5D4B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62008D-9A98-1F44-8458-26BDB938E0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E94D9-A990-684B-A34D-42CD005F8A67}"/>
              </a:ext>
            </a:extLst>
          </p:cNvPr>
          <p:cNvSpPr>
            <a:spLocks noGrp="1"/>
          </p:cNvSpPr>
          <p:nvPr>
            <p:ph type="dt" sz="half" idx="10"/>
          </p:nvPr>
        </p:nvSpPr>
        <p:spPr/>
        <p:txBody>
          <a:bodyPr/>
          <a:lstStyle/>
          <a:p>
            <a:fld id="{0018E3F1-791B-2347-BBCF-01B6C3B4BD2C}" type="datetimeFigureOut">
              <a:rPr lang="en-US" smtClean="0"/>
              <a:t>3/2/20</a:t>
            </a:fld>
            <a:endParaRPr lang="en-US"/>
          </a:p>
        </p:txBody>
      </p:sp>
      <p:sp>
        <p:nvSpPr>
          <p:cNvPr id="5" name="Footer Placeholder 4">
            <a:extLst>
              <a:ext uri="{FF2B5EF4-FFF2-40B4-BE49-F238E27FC236}">
                <a16:creationId xmlns:a16="http://schemas.microsoft.com/office/drawing/2014/main" id="{00168C69-6D8D-5B45-B13B-2E967740C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E4963-A153-BA4F-AE6B-C89AFFB8F890}"/>
              </a:ext>
            </a:extLst>
          </p:cNvPr>
          <p:cNvSpPr>
            <a:spLocks noGrp="1"/>
          </p:cNvSpPr>
          <p:nvPr>
            <p:ph type="sldNum" sz="quarter" idx="12"/>
          </p:nvPr>
        </p:nvSpPr>
        <p:spPr/>
        <p:txBody>
          <a:bodyPr/>
          <a:lstStyle/>
          <a:p>
            <a:fld id="{3DB89C0D-B82A-1A4E-8C77-D578FDAE37CF}" type="slidenum">
              <a:rPr lang="en-US" smtClean="0"/>
              <a:t>‹#›</a:t>
            </a:fld>
            <a:endParaRPr lang="en-US"/>
          </a:p>
        </p:txBody>
      </p:sp>
    </p:spTree>
    <p:extLst>
      <p:ext uri="{BB962C8B-B14F-4D97-AF65-F5344CB8AC3E}">
        <p14:creationId xmlns:p14="http://schemas.microsoft.com/office/powerpoint/2010/main" val="339697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DDD470-D7C1-7542-AD5E-A8F72C9B9B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0EEED7-58DB-2147-9E31-D0D8221CC7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02DD2-200E-9A4B-8915-A88F24B78C8E}"/>
              </a:ext>
            </a:extLst>
          </p:cNvPr>
          <p:cNvSpPr>
            <a:spLocks noGrp="1"/>
          </p:cNvSpPr>
          <p:nvPr>
            <p:ph type="dt" sz="half" idx="10"/>
          </p:nvPr>
        </p:nvSpPr>
        <p:spPr/>
        <p:txBody>
          <a:bodyPr/>
          <a:lstStyle/>
          <a:p>
            <a:fld id="{0018E3F1-791B-2347-BBCF-01B6C3B4BD2C}" type="datetimeFigureOut">
              <a:rPr lang="en-US" smtClean="0"/>
              <a:t>3/2/20</a:t>
            </a:fld>
            <a:endParaRPr lang="en-US"/>
          </a:p>
        </p:txBody>
      </p:sp>
      <p:sp>
        <p:nvSpPr>
          <p:cNvPr id="5" name="Footer Placeholder 4">
            <a:extLst>
              <a:ext uri="{FF2B5EF4-FFF2-40B4-BE49-F238E27FC236}">
                <a16:creationId xmlns:a16="http://schemas.microsoft.com/office/drawing/2014/main" id="{B16160FE-6EA8-8B4B-8F42-9863CE0CE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75529B-DFFB-444C-97E8-B5182D5CB44D}"/>
              </a:ext>
            </a:extLst>
          </p:cNvPr>
          <p:cNvSpPr>
            <a:spLocks noGrp="1"/>
          </p:cNvSpPr>
          <p:nvPr>
            <p:ph type="sldNum" sz="quarter" idx="12"/>
          </p:nvPr>
        </p:nvSpPr>
        <p:spPr/>
        <p:txBody>
          <a:bodyPr/>
          <a:lstStyle/>
          <a:p>
            <a:fld id="{3DB89C0D-B82A-1A4E-8C77-D578FDAE37CF}" type="slidenum">
              <a:rPr lang="en-US" smtClean="0"/>
              <a:t>‹#›</a:t>
            </a:fld>
            <a:endParaRPr lang="en-US"/>
          </a:p>
        </p:txBody>
      </p:sp>
    </p:spTree>
    <p:extLst>
      <p:ext uri="{BB962C8B-B14F-4D97-AF65-F5344CB8AC3E}">
        <p14:creationId xmlns:p14="http://schemas.microsoft.com/office/powerpoint/2010/main" val="2531774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C971-DF6B-9147-9B6B-A158DBCAB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6B0B40-2A07-0246-BDCC-42869EC5EB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053A8-319B-8C4D-A187-5B87F7DF17D5}"/>
              </a:ext>
            </a:extLst>
          </p:cNvPr>
          <p:cNvSpPr>
            <a:spLocks noGrp="1"/>
          </p:cNvSpPr>
          <p:nvPr>
            <p:ph type="dt" sz="half" idx="10"/>
          </p:nvPr>
        </p:nvSpPr>
        <p:spPr/>
        <p:txBody>
          <a:bodyPr/>
          <a:lstStyle/>
          <a:p>
            <a:fld id="{0018E3F1-791B-2347-BBCF-01B6C3B4BD2C}" type="datetimeFigureOut">
              <a:rPr lang="en-US" smtClean="0"/>
              <a:t>3/2/20</a:t>
            </a:fld>
            <a:endParaRPr lang="en-US"/>
          </a:p>
        </p:txBody>
      </p:sp>
      <p:sp>
        <p:nvSpPr>
          <p:cNvPr id="5" name="Footer Placeholder 4">
            <a:extLst>
              <a:ext uri="{FF2B5EF4-FFF2-40B4-BE49-F238E27FC236}">
                <a16:creationId xmlns:a16="http://schemas.microsoft.com/office/drawing/2014/main" id="{156BF2EF-D45E-D84E-B8F1-362DB8B5D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2F2D3-E117-FD4A-83C8-29DDA67BBC62}"/>
              </a:ext>
            </a:extLst>
          </p:cNvPr>
          <p:cNvSpPr>
            <a:spLocks noGrp="1"/>
          </p:cNvSpPr>
          <p:nvPr>
            <p:ph type="sldNum" sz="quarter" idx="12"/>
          </p:nvPr>
        </p:nvSpPr>
        <p:spPr/>
        <p:txBody>
          <a:bodyPr/>
          <a:lstStyle/>
          <a:p>
            <a:fld id="{3DB89C0D-B82A-1A4E-8C77-D578FDAE37CF}" type="slidenum">
              <a:rPr lang="en-US" smtClean="0"/>
              <a:t>‹#›</a:t>
            </a:fld>
            <a:endParaRPr lang="en-US"/>
          </a:p>
        </p:txBody>
      </p:sp>
    </p:spTree>
    <p:extLst>
      <p:ext uri="{BB962C8B-B14F-4D97-AF65-F5344CB8AC3E}">
        <p14:creationId xmlns:p14="http://schemas.microsoft.com/office/powerpoint/2010/main" val="137183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4BB25-1971-4047-9916-D0F2391569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A23FDB-6216-A54A-A56A-F76FA1D143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EB9F4D-8A06-E64D-A090-7855BAEE21A6}"/>
              </a:ext>
            </a:extLst>
          </p:cNvPr>
          <p:cNvSpPr>
            <a:spLocks noGrp="1"/>
          </p:cNvSpPr>
          <p:nvPr>
            <p:ph type="dt" sz="half" idx="10"/>
          </p:nvPr>
        </p:nvSpPr>
        <p:spPr/>
        <p:txBody>
          <a:bodyPr/>
          <a:lstStyle/>
          <a:p>
            <a:fld id="{0018E3F1-791B-2347-BBCF-01B6C3B4BD2C}" type="datetimeFigureOut">
              <a:rPr lang="en-US" smtClean="0"/>
              <a:t>3/2/20</a:t>
            </a:fld>
            <a:endParaRPr lang="en-US"/>
          </a:p>
        </p:txBody>
      </p:sp>
      <p:sp>
        <p:nvSpPr>
          <p:cNvPr id="5" name="Footer Placeholder 4">
            <a:extLst>
              <a:ext uri="{FF2B5EF4-FFF2-40B4-BE49-F238E27FC236}">
                <a16:creationId xmlns:a16="http://schemas.microsoft.com/office/drawing/2014/main" id="{1B3176DB-C5F3-9B4B-9BE3-EEF98CA67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2DD01-B6FA-EF47-A4B4-7A40976EE03C}"/>
              </a:ext>
            </a:extLst>
          </p:cNvPr>
          <p:cNvSpPr>
            <a:spLocks noGrp="1"/>
          </p:cNvSpPr>
          <p:nvPr>
            <p:ph type="sldNum" sz="quarter" idx="12"/>
          </p:nvPr>
        </p:nvSpPr>
        <p:spPr/>
        <p:txBody>
          <a:bodyPr/>
          <a:lstStyle/>
          <a:p>
            <a:fld id="{3DB89C0D-B82A-1A4E-8C77-D578FDAE37CF}" type="slidenum">
              <a:rPr lang="en-US" smtClean="0"/>
              <a:t>‹#›</a:t>
            </a:fld>
            <a:endParaRPr lang="en-US"/>
          </a:p>
        </p:txBody>
      </p:sp>
    </p:spTree>
    <p:extLst>
      <p:ext uri="{BB962C8B-B14F-4D97-AF65-F5344CB8AC3E}">
        <p14:creationId xmlns:p14="http://schemas.microsoft.com/office/powerpoint/2010/main" val="73045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0439-840C-7E4C-93C1-17C3046913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2172A-E2B9-594C-98B6-FB6703AC56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B348CD-39EF-8E4C-8137-E196565188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B3CB21-FA9D-4C41-9A90-FD7A7BC90D6F}"/>
              </a:ext>
            </a:extLst>
          </p:cNvPr>
          <p:cNvSpPr>
            <a:spLocks noGrp="1"/>
          </p:cNvSpPr>
          <p:nvPr>
            <p:ph type="dt" sz="half" idx="10"/>
          </p:nvPr>
        </p:nvSpPr>
        <p:spPr/>
        <p:txBody>
          <a:bodyPr/>
          <a:lstStyle/>
          <a:p>
            <a:fld id="{0018E3F1-791B-2347-BBCF-01B6C3B4BD2C}" type="datetimeFigureOut">
              <a:rPr lang="en-US" smtClean="0"/>
              <a:t>3/2/20</a:t>
            </a:fld>
            <a:endParaRPr lang="en-US"/>
          </a:p>
        </p:txBody>
      </p:sp>
      <p:sp>
        <p:nvSpPr>
          <p:cNvPr id="6" name="Footer Placeholder 5">
            <a:extLst>
              <a:ext uri="{FF2B5EF4-FFF2-40B4-BE49-F238E27FC236}">
                <a16:creationId xmlns:a16="http://schemas.microsoft.com/office/drawing/2014/main" id="{BD9BC168-5A80-F149-815B-ED56DAC4B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B7FD9-5870-4C4D-B805-A7A955A8656E}"/>
              </a:ext>
            </a:extLst>
          </p:cNvPr>
          <p:cNvSpPr>
            <a:spLocks noGrp="1"/>
          </p:cNvSpPr>
          <p:nvPr>
            <p:ph type="sldNum" sz="quarter" idx="12"/>
          </p:nvPr>
        </p:nvSpPr>
        <p:spPr/>
        <p:txBody>
          <a:bodyPr/>
          <a:lstStyle/>
          <a:p>
            <a:fld id="{3DB89C0D-B82A-1A4E-8C77-D578FDAE37CF}" type="slidenum">
              <a:rPr lang="en-US" smtClean="0"/>
              <a:t>‹#›</a:t>
            </a:fld>
            <a:endParaRPr lang="en-US"/>
          </a:p>
        </p:txBody>
      </p:sp>
    </p:spTree>
    <p:extLst>
      <p:ext uri="{BB962C8B-B14F-4D97-AF65-F5344CB8AC3E}">
        <p14:creationId xmlns:p14="http://schemas.microsoft.com/office/powerpoint/2010/main" val="127192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B22-A1DA-2F49-BAAB-B36E171D1B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A1A2B6-C7EA-1E4F-ADA5-3E686B4981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3A55-CCDF-1E49-AED9-F32243C62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9298ED-BD11-9D40-A83B-4BA6F2D49D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EEF279-C9AE-FA42-A2D7-9D3E92ECE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5BF83D-4835-5245-B5BA-124B3E4AB8D9}"/>
              </a:ext>
            </a:extLst>
          </p:cNvPr>
          <p:cNvSpPr>
            <a:spLocks noGrp="1"/>
          </p:cNvSpPr>
          <p:nvPr>
            <p:ph type="dt" sz="half" idx="10"/>
          </p:nvPr>
        </p:nvSpPr>
        <p:spPr/>
        <p:txBody>
          <a:bodyPr/>
          <a:lstStyle/>
          <a:p>
            <a:fld id="{0018E3F1-791B-2347-BBCF-01B6C3B4BD2C}" type="datetimeFigureOut">
              <a:rPr lang="en-US" smtClean="0"/>
              <a:t>3/2/20</a:t>
            </a:fld>
            <a:endParaRPr lang="en-US"/>
          </a:p>
        </p:txBody>
      </p:sp>
      <p:sp>
        <p:nvSpPr>
          <p:cNvPr id="8" name="Footer Placeholder 7">
            <a:extLst>
              <a:ext uri="{FF2B5EF4-FFF2-40B4-BE49-F238E27FC236}">
                <a16:creationId xmlns:a16="http://schemas.microsoft.com/office/drawing/2014/main" id="{E2305B72-4D6F-0B42-AB53-63769A046C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03696B-B7FE-3D48-9997-F16193827DE6}"/>
              </a:ext>
            </a:extLst>
          </p:cNvPr>
          <p:cNvSpPr>
            <a:spLocks noGrp="1"/>
          </p:cNvSpPr>
          <p:nvPr>
            <p:ph type="sldNum" sz="quarter" idx="12"/>
          </p:nvPr>
        </p:nvSpPr>
        <p:spPr/>
        <p:txBody>
          <a:bodyPr/>
          <a:lstStyle/>
          <a:p>
            <a:fld id="{3DB89C0D-B82A-1A4E-8C77-D578FDAE37CF}" type="slidenum">
              <a:rPr lang="en-US" smtClean="0"/>
              <a:t>‹#›</a:t>
            </a:fld>
            <a:endParaRPr lang="en-US"/>
          </a:p>
        </p:txBody>
      </p:sp>
    </p:spTree>
    <p:extLst>
      <p:ext uri="{BB962C8B-B14F-4D97-AF65-F5344CB8AC3E}">
        <p14:creationId xmlns:p14="http://schemas.microsoft.com/office/powerpoint/2010/main" val="337587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3855-82CF-7345-B6EE-6776F38563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02446D-E24A-D94B-BFF5-47BF9C5CDF74}"/>
              </a:ext>
            </a:extLst>
          </p:cNvPr>
          <p:cNvSpPr>
            <a:spLocks noGrp="1"/>
          </p:cNvSpPr>
          <p:nvPr>
            <p:ph type="dt" sz="half" idx="10"/>
          </p:nvPr>
        </p:nvSpPr>
        <p:spPr/>
        <p:txBody>
          <a:bodyPr/>
          <a:lstStyle/>
          <a:p>
            <a:fld id="{0018E3F1-791B-2347-BBCF-01B6C3B4BD2C}" type="datetimeFigureOut">
              <a:rPr lang="en-US" smtClean="0"/>
              <a:t>3/2/20</a:t>
            </a:fld>
            <a:endParaRPr lang="en-US"/>
          </a:p>
        </p:txBody>
      </p:sp>
      <p:sp>
        <p:nvSpPr>
          <p:cNvPr id="4" name="Footer Placeholder 3">
            <a:extLst>
              <a:ext uri="{FF2B5EF4-FFF2-40B4-BE49-F238E27FC236}">
                <a16:creationId xmlns:a16="http://schemas.microsoft.com/office/drawing/2014/main" id="{F88175E7-76B7-BE47-BC78-04896ABE28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A8E9AD-EEEE-AF48-926B-125C5A939FEC}"/>
              </a:ext>
            </a:extLst>
          </p:cNvPr>
          <p:cNvSpPr>
            <a:spLocks noGrp="1"/>
          </p:cNvSpPr>
          <p:nvPr>
            <p:ph type="sldNum" sz="quarter" idx="12"/>
          </p:nvPr>
        </p:nvSpPr>
        <p:spPr/>
        <p:txBody>
          <a:bodyPr/>
          <a:lstStyle/>
          <a:p>
            <a:fld id="{3DB89C0D-B82A-1A4E-8C77-D578FDAE37CF}" type="slidenum">
              <a:rPr lang="en-US" smtClean="0"/>
              <a:t>‹#›</a:t>
            </a:fld>
            <a:endParaRPr lang="en-US"/>
          </a:p>
        </p:txBody>
      </p:sp>
    </p:spTree>
    <p:extLst>
      <p:ext uri="{BB962C8B-B14F-4D97-AF65-F5344CB8AC3E}">
        <p14:creationId xmlns:p14="http://schemas.microsoft.com/office/powerpoint/2010/main" val="129061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81808-5C7B-0D49-B423-EC0A34B98314}"/>
              </a:ext>
            </a:extLst>
          </p:cNvPr>
          <p:cNvSpPr>
            <a:spLocks noGrp="1"/>
          </p:cNvSpPr>
          <p:nvPr>
            <p:ph type="dt" sz="half" idx="10"/>
          </p:nvPr>
        </p:nvSpPr>
        <p:spPr/>
        <p:txBody>
          <a:bodyPr/>
          <a:lstStyle/>
          <a:p>
            <a:fld id="{0018E3F1-791B-2347-BBCF-01B6C3B4BD2C}" type="datetimeFigureOut">
              <a:rPr lang="en-US" smtClean="0"/>
              <a:t>3/2/20</a:t>
            </a:fld>
            <a:endParaRPr lang="en-US"/>
          </a:p>
        </p:txBody>
      </p:sp>
      <p:sp>
        <p:nvSpPr>
          <p:cNvPr id="3" name="Footer Placeholder 2">
            <a:extLst>
              <a:ext uri="{FF2B5EF4-FFF2-40B4-BE49-F238E27FC236}">
                <a16:creationId xmlns:a16="http://schemas.microsoft.com/office/drawing/2014/main" id="{31FF9628-1B0D-6741-AB9C-21D1A0A197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6AF9E9-9ED0-5445-B789-DA445225C9F6}"/>
              </a:ext>
            </a:extLst>
          </p:cNvPr>
          <p:cNvSpPr>
            <a:spLocks noGrp="1"/>
          </p:cNvSpPr>
          <p:nvPr>
            <p:ph type="sldNum" sz="quarter" idx="12"/>
          </p:nvPr>
        </p:nvSpPr>
        <p:spPr/>
        <p:txBody>
          <a:bodyPr/>
          <a:lstStyle/>
          <a:p>
            <a:fld id="{3DB89C0D-B82A-1A4E-8C77-D578FDAE37CF}" type="slidenum">
              <a:rPr lang="en-US" smtClean="0"/>
              <a:t>‹#›</a:t>
            </a:fld>
            <a:endParaRPr lang="en-US"/>
          </a:p>
        </p:txBody>
      </p:sp>
    </p:spTree>
    <p:extLst>
      <p:ext uri="{BB962C8B-B14F-4D97-AF65-F5344CB8AC3E}">
        <p14:creationId xmlns:p14="http://schemas.microsoft.com/office/powerpoint/2010/main" val="222542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210A-B723-9F45-B36A-599B90189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AC324-3FE8-6F49-A8EC-89F3949A68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3C4750-44C1-4F4B-9709-D2BAC6729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44FF5-797B-F645-80FD-3DA2696A0FDA}"/>
              </a:ext>
            </a:extLst>
          </p:cNvPr>
          <p:cNvSpPr>
            <a:spLocks noGrp="1"/>
          </p:cNvSpPr>
          <p:nvPr>
            <p:ph type="dt" sz="half" idx="10"/>
          </p:nvPr>
        </p:nvSpPr>
        <p:spPr/>
        <p:txBody>
          <a:bodyPr/>
          <a:lstStyle/>
          <a:p>
            <a:fld id="{0018E3F1-791B-2347-BBCF-01B6C3B4BD2C}" type="datetimeFigureOut">
              <a:rPr lang="en-US" smtClean="0"/>
              <a:t>3/2/20</a:t>
            </a:fld>
            <a:endParaRPr lang="en-US"/>
          </a:p>
        </p:txBody>
      </p:sp>
      <p:sp>
        <p:nvSpPr>
          <p:cNvPr id="6" name="Footer Placeholder 5">
            <a:extLst>
              <a:ext uri="{FF2B5EF4-FFF2-40B4-BE49-F238E27FC236}">
                <a16:creationId xmlns:a16="http://schemas.microsoft.com/office/drawing/2014/main" id="{6010C560-90C8-1E42-BBD2-EF947CC67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00A64-1622-744B-B977-068F8885161E}"/>
              </a:ext>
            </a:extLst>
          </p:cNvPr>
          <p:cNvSpPr>
            <a:spLocks noGrp="1"/>
          </p:cNvSpPr>
          <p:nvPr>
            <p:ph type="sldNum" sz="quarter" idx="12"/>
          </p:nvPr>
        </p:nvSpPr>
        <p:spPr/>
        <p:txBody>
          <a:bodyPr/>
          <a:lstStyle/>
          <a:p>
            <a:fld id="{3DB89C0D-B82A-1A4E-8C77-D578FDAE37CF}" type="slidenum">
              <a:rPr lang="en-US" smtClean="0"/>
              <a:t>‹#›</a:t>
            </a:fld>
            <a:endParaRPr lang="en-US"/>
          </a:p>
        </p:txBody>
      </p:sp>
    </p:spTree>
    <p:extLst>
      <p:ext uri="{BB962C8B-B14F-4D97-AF65-F5344CB8AC3E}">
        <p14:creationId xmlns:p14="http://schemas.microsoft.com/office/powerpoint/2010/main" val="44977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8A64-7664-7A4B-AEB4-2A6EDD4DE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4490DB-11EE-374E-9A1B-71002AD394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985753-9F54-B64E-A4F3-824344E6B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58BABC-5FDA-5841-80B6-97D2492CAA02}"/>
              </a:ext>
            </a:extLst>
          </p:cNvPr>
          <p:cNvSpPr>
            <a:spLocks noGrp="1"/>
          </p:cNvSpPr>
          <p:nvPr>
            <p:ph type="dt" sz="half" idx="10"/>
          </p:nvPr>
        </p:nvSpPr>
        <p:spPr/>
        <p:txBody>
          <a:bodyPr/>
          <a:lstStyle/>
          <a:p>
            <a:fld id="{0018E3F1-791B-2347-BBCF-01B6C3B4BD2C}" type="datetimeFigureOut">
              <a:rPr lang="en-US" smtClean="0"/>
              <a:t>3/2/20</a:t>
            </a:fld>
            <a:endParaRPr lang="en-US"/>
          </a:p>
        </p:txBody>
      </p:sp>
      <p:sp>
        <p:nvSpPr>
          <p:cNvPr id="6" name="Footer Placeholder 5">
            <a:extLst>
              <a:ext uri="{FF2B5EF4-FFF2-40B4-BE49-F238E27FC236}">
                <a16:creationId xmlns:a16="http://schemas.microsoft.com/office/drawing/2014/main" id="{D52FAB25-6E95-8F4C-A9D7-395AEACB6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D24C0-1262-7148-B559-45AF57994C1E}"/>
              </a:ext>
            </a:extLst>
          </p:cNvPr>
          <p:cNvSpPr>
            <a:spLocks noGrp="1"/>
          </p:cNvSpPr>
          <p:nvPr>
            <p:ph type="sldNum" sz="quarter" idx="12"/>
          </p:nvPr>
        </p:nvSpPr>
        <p:spPr/>
        <p:txBody>
          <a:bodyPr/>
          <a:lstStyle/>
          <a:p>
            <a:fld id="{3DB89C0D-B82A-1A4E-8C77-D578FDAE37CF}" type="slidenum">
              <a:rPr lang="en-US" smtClean="0"/>
              <a:t>‹#›</a:t>
            </a:fld>
            <a:endParaRPr lang="en-US"/>
          </a:p>
        </p:txBody>
      </p:sp>
    </p:spTree>
    <p:extLst>
      <p:ext uri="{BB962C8B-B14F-4D97-AF65-F5344CB8AC3E}">
        <p14:creationId xmlns:p14="http://schemas.microsoft.com/office/powerpoint/2010/main" val="32315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27A8B1-195F-E84E-B546-E76D24EC2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1F0DEF-0F49-634F-9F91-70ADEEA321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9B5D3-E143-F841-B7B8-DEE4940489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8E3F1-791B-2347-BBCF-01B6C3B4BD2C}" type="datetimeFigureOut">
              <a:rPr lang="en-US" smtClean="0"/>
              <a:t>3/2/20</a:t>
            </a:fld>
            <a:endParaRPr lang="en-US"/>
          </a:p>
        </p:txBody>
      </p:sp>
      <p:sp>
        <p:nvSpPr>
          <p:cNvPr id="5" name="Footer Placeholder 4">
            <a:extLst>
              <a:ext uri="{FF2B5EF4-FFF2-40B4-BE49-F238E27FC236}">
                <a16:creationId xmlns:a16="http://schemas.microsoft.com/office/drawing/2014/main" id="{40455FE1-765A-DD40-B328-EBBAF23D5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068159-B481-0140-803B-CCB884E16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89C0D-B82A-1A4E-8C77-D578FDAE37CF}" type="slidenum">
              <a:rPr lang="en-US" smtClean="0"/>
              <a:t>‹#›</a:t>
            </a:fld>
            <a:endParaRPr lang="en-US"/>
          </a:p>
        </p:txBody>
      </p:sp>
    </p:spTree>
    <p:extLst>
      <p:ext uri="{BB962C8B-B14F-4D97-AF65-F5344CB8AC3E}">
        <p14:creationId xmlns:p14="http://schemas.microsoft.com/office/powerpoint/2010/main" val="37026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ifcares.org/start-chapter/"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EB18"/>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3292BC81-A46E-F54B-ABC8-D99005C718F7}"/>
              </a:ext>
            </a:extLst>
          </p:cNvPr>
          <p:cNvPicPr>
            <a:picLocks noChangeAspect="1"/>
          </p:cNvPicPr>
          <p:nvPr/>
        </p:nvPicPr>
        <p:blipFill>
          <a:blip r:embed="rId2"/>
          <a:stretch>
            <a:fillRect/>
          </a:stretch>
        </p:blipFill>
        <p:spPr>
          <a:xfrm>
            <a:off x="2171700" y="1530350"/>
            <a:ext cx="7848600" cy="3797300"/>
          </a:xfrm>
          <a:prstGeom prst="rect">
            <a:avLst/>
          </a:prstGeom>
        </p:spPr>
      </p:pic>
    </p:spTree>
    <p:extLst>
      <p:ext uri="{BB962C8B-B14F-4D97-AF65-F5344CB8AC3E}">
        <p14:creationId xmlns:p14="http://schemas.microsoft.com/office/powerpoint/2010/main" val="12882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67D7C64-687C-BF4A-BC89-C07039143E53}"/>
              </a:ext>
            </a:extLst>
          </p:cNvPr>
          <p:cNvPicPr>
            <a:picLocks noChangeAspect="1"/>
          </p:cNvPicPr>
          <p:nvPr/>
        </p:nvPicPr>
        <p:blipFill>
          <a:blip r:embed="rId2"/>
          <a:stretch>
            <a:fillRect/>
          </a:stretch>
        </p:blipFill>
        <p:spPr>
          <a:xfrm>
            <a:off x="477023" y="2348523"/>
            <a:ext cx="4466452" cy="2160953"/>
          </a:xfrm>
          <a:prstGeom prst="rect">
            <a:avLst/>
          </a:prstGeom>
        </p:spPr>
      </p:pic>
      <p:sp>
        <p:nvSpPr>
          <p:cNvPr id="6" name="TextBox 5">
            <a:extLst>
              <a:ext uri="{FF2B5EF4-FFF2-40B4-BE49-F238E27FC236}">
                <a16:creationId xmlns:a16="http://schemas.microsoft.com/office/drawing/2014/main" id="{BC613637-34DE-6449-B0EE-DC8D08D73E0D}"/>
              </a:ext>
            </a:extLst>
          </p:cNvPr>
          <p:cNvSpPr txBox="1"/>
          <p:nvPr/>
        </p:nvSpPr>
        <p:spPr>
          <a:xfrm>
            <a:off x="5387546" y="0"/>
            <a:ext cx="6804454" cy="6858000"/>
          </a:xfrm>
          <a:prstGeom prst="rect">
            <a:avLst/>
          </a:prstGeom>
          <a:solidFill>
            <a:srgbClr val="F6EB18"/>
          </a:solidFill>
        </p:spPr>
        <p:txBody>
          <a:bodyPr wrap="square" lIns="182880" rtlCol="0" anchor="ctr" anchorCtr="0">
            <a:noAutofit/>
          </a:bodyPr>
          <a:lstStyle/>
          <a:p>
            <a:endParaRPr lang="en-US" dirty="0"/>
          </a:p>
          <a:p>
            <a:r>
              <a:rPr lang="en-US" b="1" dirty="0">
                <a:latin typeface="Arial Black" panose="020B0604020202020204" pitchFamily="34" charset="0"/>
                <a:cs typeface="Arial Black" panose="020B0604020202020204" pitchFamily="34" charset="0"/>
              </a:rPr>
              <a:t>Mission:</a:t>
            </a:r>
          </a:p>
          <a:p>
            <a:r>
              <a:rPr lang="en-US" dirty="0"/>
              <a:t>To establish and assist teen-managed advocacy programs in high</a:t>
            </a:r>
            <a:br>
              <a:rPr lang="en-US" dirty="0"/>
            </a:br>
            <a:r>
              <a:rPr lang="en-US" dirty="0"/>
              <a:t>schools throughout the Mid-South that focuses on traffic safety education, unsafe driving practices and emphasizes on preventive ways to decrease crashes, injuries, and fatalities amongst teen drivers.</a:t>
            </a:r>
          </a:p>
          <a:p>
            <a:endParaRPr lang="en-US" dirty="0"/>
          </a:p>
          <a:p>
            <a:r>
              <a:rPr lang="en-US" b="1" dirty="0">
                <a:latin typeface="Arial Black" panose="020B0604020202020204" pitchFamily="34" charset="0"/>
                <a:cs typeface="Arial Black" panose="020B0604020202020204" pitchFamily="34" charset="0"/>
              </a:rPr>
              <a:t>Objective:</a:t>
            </a:r>
          </a:p>
          <a:p>
            <a:pPr fontAlgn="base"/>
            <a:r>
              <a:rPr lang="en-US" dirty="0"/>
              <a:t>Through C.L.I.F. C.A.R.E.S., students work together, in C.A.R.E.S. Club, or other school-based clubs/organizations, in a peer-to-peer learning environment, in order to advocate for road education and safety amongst each other. Club members develop different ideas, strategies, and projects that address specific issues for young drivers in their schools and communities. Students will undergo key leadership training to better equip them to become life-long traffic safety advocates and future successors in the Mid-South workforce.</a:t>
            </a:r>
          </a:p>
          <a:p>
            <a:pPr fontAlgn="base"/>
            <a:endParaRPr lang="en-US" dirty="0"/>
          </a:p>
          <a:p>
            <a:pPr fontAlgn="base"/>
            <a:r>
              <a:rPr lang="en-US" b="1" dirty="0">
                <a:latin typeface="Arial Black" panose="020B0604020202020204" pitchFamily="34" charset="0"/>
                <a:cs typeface="Arial Black" panose="020B0604020202020204" pitchFamily="34" charset="0"/>
              </a:rPr>
              <a:t>Goals And Target Areas</a:t>
            </a:r>
          </a:p>
          <a:p>
            <a:pPr marL="285750" indent="-285750" fontAlgn="base">
              <a:buFont typeface="Arial" panose="020B0604020202020204" pitchFamily="34" charset="0"/>
              <a:buChar char="•"/>
            </a:pPr>
            <a:r>
              <a:rPr lang="en-US" dirty="0"/>
              <a:t>Distracted Driving</a:t>
            </a:r>
          </a:p>
          <a:p>
            <a:pPr marL="285750" indent="-285750" fontAlgn="base">
              <a:buFont typeface="Arial" panose="020B0604020202020204" pitchFamily="34" charset="0"/>
              <a:buChar char="•"/>
            </a:pPr>
            <a:r>
              <a:rPr lang="en-US" dirty="0"/>
              <a:t>Underage Drinking</a:t>
            </a:r>
          </a:p>
          <a:p>
            <a:pPr marL="285750" indent="-285750" fontAlgn="base">
              <a:buFont typeface="Arial" panose="020B0604020202020204" pitchFamily="34" charset="0"/>
              <a:buChar char="•"/>
            </a:pPr>
            <a:r>
              <a:rPr lang="en-US" dirty="0"/>
              <a:t>Impaired Driving</a:t>
            </a:r>
          </a:p>
          <a:p>
            <a:pPr marL="285750" indent="-285750" fontAlgn="base">
              <a:buFont typeface="Arial" panose="020B0604020202020204" pitchFamily="34" charset="0"/>
              <a:buChar char="•"/>
            </a:pPr>
            <a:r>
              <a:rPr lang="en-US" dirty="0"/>
              <a:t>Seatbelt Usages</a:t>
            </a:r>
          </a:p>
          <a:p>
            <a:pPr marL="285750" indent="-285750" fontAlgn="base">
              <a:buFont typeface="Arial" panose="020B0604020202020204" pitchFamily="34" charset="0"/>
              <a:buChar char="•"/>
            </a:pPr>
            <a:r>
              <a:rPr lang="en-US" dirty="0"/>
              <a:t>Unsafe Driving Practices</a:t>
            </a:r>
          </a:p>
        </p:txBody>
      </p:sp>
    </p:spTree>
    <p:extLst>
      <p:ext uri="{BB962C8B-B14F-4D97-AF65-F5344CB8AC3E}">
        <p14:creationId xmlns:p14="http://schemas.microsoft.com/office/powerpoint/2010/main" val="2808073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E98AA-5781-3C43-B779-C9930FC4AC5F}"/>
              </a:ext>
            </a:extLst>
          </p:cNvPr>
          <p:cNvSpPr/>
          <p:nvPr/>
        </p:nvSpPr>
        <p:spPr>
          <a:xfrm>
            <a:off x="4328984" y="2215203"/>
            <a:ext cx="3534032" cy="2308324"/>
          </a:xfrm>
          <a:prstGeom prst="rect">
            <a:avLst/>
          </a:prstGeom>
        </p:spPr>
        <p:txBody>
          <a:bodyPr wrap="square">
            <a:spAutoFit/>
          </a:bodyPr>
          <a:lstStyle/>
          <a:p>
            <a:pPr fontAlgn="base"/>
            <a:r>
              <a:rPr lang="en-US" b="1" u="none" strike="noStrike" cap="all" dirty="0">
                <a:solidFill>
                  <a:srgbClr val="F6EB18"/>
                </a:solidFill>
                <a:effectLst/>
                <a:latin typeface="Arial Black" panose="020B0604020202020204" pitchFamily="34" charset="0"/>
                <a:cs typeface="Arial Black" panose="020B0604020202020204" pitchFamily="34" charset="0"/>
              </a:rPr>
              <a:t>COMMUNICATE</a:t>
            </a:r>
          </a:p>
          <a:p>
            <a:pPr fontAlgn="base"/>
            <a:r>
              <a:rPr lang="en-US" b="0" i="0" dirty="0">
                <a:effectLst/>
                <a:cs typeface="Arial" panose="020B0604020202020204" pitchFamily="34" charset="0"/>
              </a:rPr>
              <a:t>C.A.R.E.S. Club provides an encouraging environment for student members to communicate openly about the issues surrounding teen driving, and actively engage in projects that address those concerns.</a:t>
            </a:r>
          </a:p>
        </p:txBody>
      </p:sp>
      <p:sp>
        <p:nvSpPr>
          <p:cNvPr id="5" name="TextBox 4">
            <a:extLst>
              <a:ext uri="{FF2B5EF4-FFF2-40B4-BE49-F238E27FC236}">
                <a16:creationId xmlns:a16="http://schemas.microsoft.com/office/drawing/2014/main" id="{9C298347-98D5-DB4E-92FE-0C83090A99D8}"/>
              </a:ext>
            </a:extLst>
          </p:cNvPr>
          <p:cNvSpPr txBox="1"/>
          <p:nvPr/>
        </p:nvSpPr>
        <p:spPr>
          <a:xfrm>
            <a:off x="1371600" y="790832"/>
            <a:ext cx="184731" cy="369332"/>
          </a:xfrm>
          <a:prstGeom prst="rect">
            <a:avLst/>
          </a:prstGeom>
          <a:noFill/>
        </p:spPr>
        <p:txBody>
          <a:bodyPr wrap="none" rtlCol="0">
            <a:spAutoFit/>
          </a:bodyPr>
          <a:lstStyle/>
          <a:p>
            <a:endParaRPr lang="en-US" dirty="0"/>
          </a:p>
        </p:txBody>
      </p:sp>
      <p:sp>
        <p:nvSpPr>
          <p:cNvPr id="6" name="Rectangle 5">
            <a:extLst>
              <a:ext uri="{FF2B5EF4-FFF2-40B4-BE49-F238E27FC236}">
                <a16:creationId xmlns:a16="http://schemas.microsoft.com/office/drawing/2014/main" id="{A068A4BB-DC57-AB4D-AFC4-E06C2E3CBED4}"/>
              </a:ext>
            </a:extLst>
          </p:cNvPr>
          <p:cNvSpPr/>
          <p:nvPr/>
        </p:nvSpPr>
        <p:spPr>
          <a:xfrm>
            <a:off x="308920" y="645543"/>
            <a:ext cx="3534032" cy="2585323"/>
          </a:xfrm>
          <a:prstGeom prst="rect">
            <a:avLst/>
          </a:prstGeom>
        </p:spPr>
        <p:txBody>
          <a:bodyPr wrap="square">
            <a:spAutoFit/>
          </a:bodyPr>
          <a:lstStyle/>
          <a:p>
            <a:pPr fontAlgn="base"/>
            <a:r>
              <a:rPr lang="en-US" b="1" u="none" strike="noStrike" cap="all" dirty="0">
                <a:solidFill>
                  <a:srgbClr val="E02B20"/>
                </a:solidFill>
                <a:effectLst/>
                <a:latin typeface="Arial Black" panose="020B0604020202020204" pitchFamily="34" charset="0"/>
                <a:cs typeface="Arial Black" panose="020B0604020202020204" pitchFamily="34" charset="0"/>
              </a:rPr>
              <a:t>CONNECT</a:t>
            </a:r>
            <a:endParaRPr lang="en-US" b="1" u="none" strike="noStrike" cap="all" dirty="0">
              <a:solidFill>
                <a:srgbClr val="FFFFFF"/>
              </a:solidFill>
              <a:effectLst/>
              <a:latin typeface="Arial Black" panose="020B0604020202020204" pitchFamily="34" charset="0"/>
              <a:cs typeface="Arial Black" panose="020B0604020202020204" pitchFamily="34" charset="0"/>
            </a:endParaRPr>
          </a:p>
          <a:p>
            <a:pPr fontAlgn="base"/>
            <a:r>
              <a:rPr lang="en-US" dirty="0">
                <a:effectLst/>
                <a:cs typeface="Arial" panose="020B0604020202020204" pitchFamily="34" charset="0"/>
              </a:rPr>
              <a:t>C.A.R.E.S. Club connects students from all walks of life to local transportation and community professionals to provide training programs to educate student members about safe road practices and how to advocate for safer roadways.</a:t>
            </a:r>
          </a:p>
        </p:txBody>
      </p:sp>
      <p:sp>
        <p:nvSpPr>
          <p:cNvPr id="7" name="Rectangle 6">
            <a:extLst>
              <a:ext uri="{FF2B5EF4-FFF2-40B4-BE49-F238E27FC236}">
                <a16:creationId xmlns:a16="http://schemas.microsoft.com/office/drawing/2014/main" id="{6BCE615A-B9CD-6944-8E5A-E8F778F24AC1}"/>
              </a:ext>
            </a:extLst>
          </p:cNvPr>
          <p:cNvSpPr/>
          <p:nvPr/>
        </p:nvSpPr>
        <p:spPr>
          <a:xfrm>
            <a:off x="8340812" y="4662027"/>
            <a:ext cx="3410465" cy="1477328"/>
          </a:xfrm>
          <a:prstGeom prst="rect">
            <a:avLst/>
          </a:prstGeom>
        </p:spPr>
        <p:txBody>
          <a:bodyPr wrap="square">
            <a:spAutoFit/>
          </a:bodyPr>
          <a:lstStyle/>
          <a:p>
            <a:pPr fontAlgn="base"/>
            <a:r>
              <a:rPr lang="en-US" b="1" u="none" strike="noStrike" cap="all" dirty="0">
                <a:solidFill>
                  <a:srgbClr val="7CDA24"/>
                </a:solidFill>
                <a:effectLst/>
                <a:latin typeface="Arial Black" panose="020B0604020202020204" pitchFamily="34" charset="0"/>
                <a:cs typeface="Arial Black" panose="020B0604020202020204" pitchFamily="34" charset="0"/>
              </a:rPr>
              <a:t>CHANGE</a:t>
            </a:r>
            <a:endParaRPr lang="en-US" b="1" u="none" strike="noStrike" cap="all" dirty="0">
              <a:solidFill>
                <a:srgbClr val="FFFFFF"/>
              </a:solidFill>
              <a:effectLst/>
              <a:latin typeface="Arial Black" panose="020B0604020202020204" pitchFamily="34" charset="0"/>
              <a:cs typeface="Arial Black" panose="020B0604020202020204" pitchFamily="34" charset="0"/>
            </a:endParaRPr>
          </a:p>
          <a:p>
            <a:pPr fontAlgn="base"/>
            <a:r>
              <a:rPr lang="en-US" b="0" i="0" dirty="0">
                <a:effectLst/>
                <a:cs typeface="Arial" panose="020B0604020202020204" pitchFamily="34" charset="0"/>
              </a:rPr>
              <a:t>C.A.R.E.S. Club student members will invoke positive change in their schools, their communities, and the roadways.</a:t>
            </a:r>
          </a:p>
        </p:txBody>
      </p:sp>
      <p:sp>
        <p:nvSpPr>
          <p:cNvPr id="9" name="Right Triangle 8">
            <a:extLst>
              <a:ext uri="{FF2B5EF4-FFF2-40B4-BE49-F238E27FC236}">
                <a16:creationId xmlns:a16="http://schemas.microsoft.com/office/drawing/2014/main" id="{C328127B-1B5E-964F-B771-C65E6994DFB1}"/>
              </a:ext>
            </a:extLst>
          </p:cNvPr>
          <p:cNvSpPr/>
          <p:nvPr/>
        </p:nvSpPr>
        <p:spPr>
          <a:xfrm>
            <a:off x="0" y="3429001"/>
            <a:ext cx="8340812" cy="3429000"/>
          </a:xfrm>
          <a:prstGeom prst="rtTriangle">
            <a:avLst/>
          </a:prstGeom>
          <a:solidFill>
            <a:srgbClr val="F6EB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68C0C73-803F-424F-8EB0-B6D060C5A443}"/>
              </a:ext>
            </a:extLst>
          </p:cNvPr>
          <p:cNvSpPr/>
          <p:nvPr/>
        </p:nvSpPr>
        <p:spPr>
          <a:xfrm rot="10800000">
            <a:off x="3851188" y="0"/>
            <a:ext cx="8340812" cy="3429000"/>
          </a:xfrm>
          <a:prstGeom prst="rtTriangle">
            <a:avLst/>
          </a:prstGeom>
          <a:solidFill>
            <a:srgbClr val="F6EB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43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43F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3B0F6FD3-F947-F440-BF95-C52F77F375D4}"/>
              </a:ext>
            </a:extLst>
          </p:cNvPr>
          <p:cNvPicPr>
            <a:picLocks noChangeAspect="1"/>
          </p:cNvPicPr>
          <p:nvPr/>
        </p:nvPicPr>
        <p:blipFill>
          <a:blip r:embed="rId2"/>
          <a:stretch>
            <a:fillRect/>
          </a:stretch>
        </p:blipFill>
        <p:spPr>
          <a:xfrm>
            <a:off x="360370" y="1550343"/>
            <a:ext cx="4585196" cy="3757313"/>
          </a:xfrm>
          <a:prstGeom prst="rect">
            <a:avLst/>
          </a:prstGeom>
        </p:spPr>
      </p:pic>
      <p:sp>
        <p:nvSpPr>
          <p:cNvPr id="6" name="TextBox 5">
            <a:extLst>
              <a:ext uri="{FF2B5EF4-FFF2-40B4-BE49-F238E27FC236}">
                <a16:creationId xmlns:a16="http://schemas.microsoft.com/office/drawing/2014/main" id="{729ED1B7-5728-8B48-BF76-33ACB26C410C}"/>
              </a:ext>
            </a:extLst>
          </p:cNvPr>
          <p:cNvSpPr txBox="1"/>
          <p:nvPr/>
        </p:nvSpPr>
        <p:spPr>
          <a:xfrm>
            <a:off x="5424616" y="1"/>
            <a:ext cx="6767384" cy="6858000"/>
          </a:xfrm>
          <a:prstGeom prst="rect">
            <a:avLst/>
          </a:prstGeom>
          <a:solidFill>
            <a:schemeClr val="bg1"/>
          </a:solidFill>
        </p:spPr>
        <p:txBody>
          <a:bodyPr wrap="square" rtlCol="0" anchor="ctr" anchorCtr="1">
            <a:noAutofit/>
          </a:bodyPr>
          <a:lstStyle/>
          <a:p>
            <a:pPr algn="ctr" fontAlgn="base"/>
            <a:r>
              <a:rPr lang="en-US" sz="3200" b="1" cap="all" dirty="0">
                <a:latin typeface="Arial Black" panose="020B0604020202020204" pitchFamily="34" charset="0"/>
                <a:cs typeface="Arial Black" panose="020B0604020202020204" pitchFamily="34" charset="0"/>
              </a:rPr>
              <a:t>WYD? STOP THE MADNESS – DNT CHCK THE TXT</a:t>
            </a:r>
          </a:p>
          <a:p>
            <a:pPr fontAlgn="base"/>
            <a:endParaRPr lang="en-US" dirty="0"/>
          </a:p>
          <a:p>
            <a:pPr fontAlgn="base"/>
            <a:endParaRPr lang="en-US" dirty="0"/>
          </a:p>
          <a:p>
            <a:pPr fontAlgn="base"/>
            <a:endParaRPr lang="en-US" dirty="0"/>
          </a:p>
          <a:p>
            <a:pPr fontAlgn="base"/>
            <a:r>
              <a:rPr lang="en-US" dirty="0"/>
              <a:t>A peer-to-peer campaign in Tennessee to establish safe driving and passenger safety behaviors among teens and youth during the high-risk spring and summer weather months. </a:t>
            </a:r>
          </a:p>
          <a:p>
            <a:pPr fontAlgn="base"/>
            <a:endParaRPr lang="en-US" dirty="0"/>
          </a:p>
          <a:p>
            <a:pPr fontAlgn="base"/>
            <a:r>
              <a:rPr lang="en-US" dirty="0"/>
              <a:t>Surrounding the theme of March Madness, the Campaign runs from March 1st to April 30th and encourages teen drivers to pledge a life-long commitment to putting down the phone behind the wheel.</a:t>
            </a:r>
          </a:p>
          <a:p>
            <a:pPr fontAlgn="base"/>
            <a:endParaRPr lang="en-US" dirty="0"/>
          </a:p>
          <a:p>
            <a:pPr fontAlgn="base"/>
            <a:r>
              <a:rPr lang="en-US" dirty="0"/>
              <a:t>The Stop the MADNESS campaign focuses on addressing the dangers of distracted driving as the specific behavior for this campaign and promotes teens working together in peer-to-peer environment to influence safer teen driving behaviors and reduce risks.</a:t>
            </a:r>
          </a:p>
          <a:p>
            <a:endParaRPr lang="en-US" dirty="0"/>
          </a:p>
        </p:txBody>
      </p:sp>
    </p:spTree>
    <p:extLst>
      <p:ext uri="{BB962C8B-B14F-4D97-AF65-F5344CB8AC3E}">
        <p14:creationId xmlns:p14="http://schemas.microsoft.com/office/powerpoint/2010/main" val="237381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3B167A-9178-1042-9F85-28B82FCA2578}"/>
              </a:ext>
            </a:extLst>
          </p:cNvPr>
          <p:cNvSpPr/>
          <p:nvPr/>
        </p:nvSpPr>
        <p:spPr>
          <a:xfrm>
            <a:off x="0" y="0"/>
            <a:ext cx="56364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sign&#10;&#10;Description automatically generated">
            <a:extLst>
              <a:ext uri="{FF2B5EF4-FFF2-40B4-BE49-F238E27FC236}">
                <a16:creationId xmlns:a16="http://schemas.microsoft.com/office/drawing/2014/main" id="{EBC2F612-0077-B94B-815A-320C81830E44}"/>
              </a:ext>
            </a:extLst>
          </p:cNvPr>
          <p:cNvPicPr>
            <a:picLocks noGrp="1" noChangeAspect="1"/>
          </p:cNvPicPr>
          <p:nvPr>
            <p:ph idx="1"/>
          </p:nvPr>
        </p:nvPicPr>
        <p:blipFill>
          <a:blip r:embed="rId2"/>
          <a:stretch>
            <a:fillRect/>
          </a:stretch>
        </p:blipFill>
        <p:spPr>
          <a:xfrm>
            <a:off x="0" y="1253331"/>
            <a:ext cx="5636448" cy="4351338"/>
          </a:xfrm>
          <a:effectLst>
            <a:softEdge rad="63500"/>
          </a:effectLst>
        </p:spPr>
      </p:pic>
      <p:sp>
        <p:nvSpPr>
          <p:cNvPr id="7" name="TextBox 6">
            <a:extLst>
              <a:ext uri="{FF2B5EF4-FFF2-40B4-BE49-F238E27FC236}">
                <a16:creationId xmlns:a16="http://schemas.microsoft.com/office/drawing/2014/main" id="{8973DDA3-F6DA-6A48-ADD3-66AF53BDCEB2}"/>
              </a:ext>
            </a:extLst>
          </p:cNvPr>
          <p:cNvSpPr txBox="1"/>
          <p:nvPr/>
        </p:nvSpPr>
        <p:spPr>
          <a:xfrm>
            <a:off x="5636448" y="210065"/>
            <a:ext cx="6448459" cy="6617196"/>
          </a:xfrm>
          <a:prstGeom prst="rect">
            <a:avLst/>
          </a:prstGeom>
          <a:noFill/>
        </p:spPr>
        <p:txBody>
          <a:bodyPr wrap="square" rtlCol="0">
            <a:spAutoFit/>
          </a:bodyPr>
          <a:lstStyle/>
          <a:p>
            <a:pPr fontAlgn="base"/>
            <a:r>
              <a:rPr lang="en-US" sz="3200" b="1" cap="all" dirty="0">
                <a:latin typeface="Arial Black" panose="020B0604020202020204" pitchFamily="34" charset="0"/>
                <a:cs typeface="Arial Black" panose="020B0604020202020204" pitchFamily="34" charset="0"/>
              </a:rPr>
              <a:t>TURN DOWN TOUCH DOWN</a:t>
            </a:r>
          </a:p>
          <a:p>
            <a:pPr fontAlgn="base"/>
            <a:r>
              <a:rPr lang="en-US" sz="3200" b="1" cap="all" dirty="0">
                <a:latin typeface="Arial Black" panose="020B0604020202020204" pitchFamily="34" charset="0"/>
                <a:cs typeface="Arial Black" panose="020B0604020202020204" pitchFamily="34" charset="0"/>
              </a:rPr>
              <a:t>DRINKING N DRIVING </a:t>
            </a:r>
          </a:p>
          <a:p>
            <a:pPr fontAlgn="base"/>
            <a:r>
              <a:rPr lang="en-US" b="1" dirty="0">
                <a:latin typeface="Arial Black" panose="020B0604020202020204" pitchFamily="34" charset="0"/>
                <a:cs typeface="Arial Black" panose="020B0604020202020204" pitchFamily="34" charset="0"/>
              </a:rPr>
              <a:t>DON’T DRINK. DON’T DRIVE. ARRIVE ALIVE.</a:t>
            </a:r>
          </a:p>
          <a:p>
            <a:pPr fontAlgn="base"/>
            <a:endParaRPr lang="en-US" dirty="0"/>
          </a:p>
          <a:p>
            <a:pPr fontAlgn="base"/>
            <a:endParaRPr lang="en-US" dirty="0"/>
          </a:p>
          <a:p>
            <a:pPr fontAlgn="base"/>
            <a:r>
              <a:rPr lang="en-US" dirty="0"/>
              <a:t>A peer-to-peer campaign in Tennessee to establish safe driving and passenger safety behaviors among teens and youth during the high-risk fall and winter weather months. </a:t>
            </a:r>
          </a:p>
          <a:p>
            <a:pPr fontAlgn="base"/>
            <a:endParaRPr lang="en-US" dirty="0"/>
          </a:p>
          <a:p>
            <a:pPr fontAlgn="base"/>
            <a:r>
              <a:rPr lang="en-US" dirty="0"/>
              <a:t>According to statistics, the months between October and December are the most dangerous for young drivers on the road. Increased driving time, later curfews, cruising, driving with too many passengers, distractions, speeding, and alcohol are the key factors in teen crashes during spring and summer. Events such as football homecomings, fall festivals, and holiday parties also create increased risks for crashes during this period.</a:t>
            </a:r>
          </a:p>
          <a:p>
            <a:pPr fontAlgn="base"/>
            <a:endParaRPr lang="en-US" dirty="0"/>
          </a:p>
          <a:p>
            <a:pPr fontAlgn="base"/>
            <a:r>
              <a:rPr lang="en-US" dirty="0"/>
              <a:t>The Touch Down Turn Down campaign focuses on addressing drinking and driving as the specific behavior for this campaign and promotes teens working together in peer-to-peer environment to influence safer teen driving behaviors and reduce risks.</a:t>
            </a:r>
          </a:p>
          <a:p>
            <a:endParaRPr lang="en-US" dirty="0"/>
          </a:p>
        </p:txBody>
      </p:sp>
    </p:spTree>
    <p:extLst>
      <p:ext uri="{BB962C8B-B14F-4D97-AF65-F5344CB8AC3E}">
        <p14:creationId xmlns:p14="http://schemas.microsoft.com/office/powerpoint/2010/main" val="375751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73FA6541-1D34-E548-A9C4-6CE48F9E3EC7}"/>
              </a:ext>
            </a:extLst>
          </p:cNvPr>
          <p:cNvPicPr>
            <a:picLocks noChangeAspect="1"/>
          </p:cNvPicPr>
          <p:nvPr/>
        </p:nvPicPr>
        <p:blipFill>
          <a:blip r:embed="rId2"/>
          <a:stretch>
            <a:fillRect/>
          </a:stretch>
        </p:blipFill>
        <p:spPr>
          <a:xfrm>
            <a:off x="247135" y="1498612"/>
            <a:ext cx="4328538" cy="3860776"/>
          </a:xfrm>
          <a:prstGeom prst="rect">
            <a:avLst/>
          </a:prstGeom>
        </p:spPr>
      </p:pic>
      <p:sp>
        <p:nvSpPr>
          <p:cNvPr id="6" name="TextBox 5">
            <a:extLst>
              <a:ext uri="{FF2B5EF4-FFF2-40B4-BE49-F238E27FC236}">
                <a16:creationId xmlns:a16="http://schemas.microsoft.com/office/drawing/2014/main" id="{2D63266B-2548-8F43-A2E4-CFF8A47D7231}"/>
              </a:ext>
            </a:extLst>
          </p:cNvPr>
          <p:cNvSpPr txBox="1"/>
          <p:nvPr/>
        </p:nvSpPr>
        <p:spPr>
          <a:xfrm>
            <a:off x="4782066" y="0"/>
            <a:ext cx="7409934" cy="6858000"/>
          </a:xfrm>
          <a:prstGeom prst="rect">
            <a:avLst/>
          </a:prstGeom>
          <a:solidFill>
            <a:srgbClr val="E00014"/>
          </a:solidFill>
        </p:spPr>
        <p:txBody>
          <a:bodyPr wrap="square" lIns="182880" rtlCol="0" anchor="ctr" anchorCtr="0">
            <a:noAutofit/>
          </a:bodyPr>
          <a:lstStyle/>
          <a:p>
            <a:pPr fontAlgn="base"/>
            <a:r>
              <a:rPr lang="en-US" sz="3200" b="1" cap="all" dirty="0">
                <a:solidFill>
                  <a:schemeClr val="bg1"/>
                </a:solidFill>
                <a:latin typeface="Arial Black" panose="020B0604020202020204" pitchFamily="34" charset="0"/>
                <a:cs typeface="Arial Black" panose="020B0604020202020204" pitchFamily="34" charset="0"/>
              </a:rPr>
              <a:t>LOVE YOUR SELF – </a:t>
            </a:r>
          </a:p>
          <a:p>
            <a:pPr fontAlgn="base"/>
            <a:r>
              <a:rPr lang="en-US" sz="3200" b="1" cap="all" dirty="0">
                <a:solidFill>
                  <a:schemeClr val="bg1"/>
                </a:solidFill>
                <a:latin typeface="Arial Black" panose="020B0604020202020204" pitchFamily="34" charset="0"/>
                <a:cs typeface="Arial Black" panose="020B0604020202020204" pitchFamily="34" charset="0"/>
              </a:rPr>
              <a:t>BUCKLE THE BELT </a:t>
            </a:r>
          </a:p>
          <a:p>
            <a:pPr fontAlgn="base"/>
            <a:r>
              <a:rPr lang="en-US" dirty="0">
                <a:solidFill>
                  <a:schemeClr val="bg1"/>
                </a:solidFill>
              </a:rPr>
              <a:t>Love is in the Air. Show you Care. Buckle the belt.</a:t>
            </a:r>
          </a:p>
          <a:p>
            <a:pPr fontAlgn="base"/>
            <a:endParaRPr lang="en-US" dirty="0">
              <a:solidFill>
                <a:schemeClr val="bg1"/>
              </a:solidFill>
            </a:endParaRPr>
          </a:p>
          <a:p>
            <a:pPr fontAlgn="base"/>
            <a:r>
              <a:rPr lang="en-US" dirty="0">
                <a:solidFill>
                  <a:schemeClr val="bg1"/>
                </a:solidFill>
              </a:rPr>
              <a:t>Seat belts are the most effective tool in preventing injuries and death in motor vehicle crashes to date. The Love Your Self, Buckle The Belt Campaign is designed to influence all youth and teens to form a lifelong buckle up habit by reminding them that seat belts are critical safety equipment for every driver and passenger. </a:t>
            </a:r>
          </a:p>
          <a:p>
            <a:pPr fontAlgn="base"/>
            <a:endParaRPr lang="en-US" dirty="0">
              <a:solidFill>
                <a:schemeClr val="bg1"/>
              </a:solidFill>
            </a:endParaRPr>
          </a:p>
          <a:p>
            <a:pPr fontAlgn="base"/>
            <a:r>
              <a:rPr lang="en-US" dirty="0">
                <a:solidFill>
                  <a:schemeClr val="bg1"/>
                </a:solidFill>
              </a:rPr>
              <a:t>In addition to promoting seat belt use, encouraging young drivers to slow down and obey posted speed limits is another critical component to reducing young driver-related crashes, injuries and fatalities. Running during the month of February, the Campaign runs from January 15 through February 20th and encourages teens to love themselves and others by buckling up while on the roadways. </a:t>
            </a:r>
          </a:p>
          <a:p>
            <a:pPr fontAlgn="base"/>
            <a:endParaRPr lang="en-US" dirty="0">
              <a:solidFill>
                <a:schemeClr val="bg1"/>
              </a:solidFill>
            </a:endParaRPr>
          </a:p>
          <a:p>
            <a:pPr fontAlgn="base"/>
            <a:r>
              <a:rPr lang="en-US" dirty="0">
                <a:solidFill>
                  <a:schemeClr val="bg1"/>
                </a:solidFill>
              </a:rPr>
              <a:t>In Tennessee, speeding is a key factor in all fatal crashes involving a young driver. High schools are encouraged to make speed prevention a central focus of this year’s campaign in addition to focusing on buckling up.</a:t>
            </a:r>
          </a:p>
          <a:p>
            <a:endParaRPr lang="en-US" dirty="0">
              <a:solidFill>
                <a:schemeClr val="bg1"/>
              </a:solidFill>
            </a:endParaRPr>
          </a:p>
        </p:txBody>
      </p:sp>
    </p:spTree>
    <p:extLst>
      <p:ext uri="{BB962C8B-B14F-4D97-AF65-F5344CB8AC3E}">
        <p14:creationId xmlns:p14="http://schemas.microsoft.com/office/powerpoint/2010/main" val="351816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rc 74">
            <a:extLst>
              <a:ext uri="{FF2B5EF4-FFF2-40B4-BE49-F238E27FC236}">
                <a16:creationId xmlns:a16="http://schemas.microsoft.com/office/drawing/2014/main" id="{E409383C-7827-C745-B977-2044A1287DA7}"/>
              </a:ext>
            </a:extLst>
          </p:cNvPr>
          <p:cNvSpPr/>
          <p:nvPr/>
        </p:nvSpPr>
        <p:spPr>
          <a:xfrm rot="11887709">
            <a:off x="869484" y="3380909"/>
            <a:ext cx="2303986" cy="2498340"/>
          </a:xfrm>
          <a:prstGeom prst="arc">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Block Arc 75">
            <a:extLst>
              <a:ext uri="{FF2B5EF4-FFF2-40B4-BE49-F238E27FC236}">
                <a16:creationId xmlns:a16="http://schemas.microsoft.com/office/drawing/2014/main" id="{1357D060-49C8-6143-8C13-A32DC114B78B}"/>
              </a:ext>
            </a:extLst>
          </p:cNvPr>
          <p:cNvSpPr/>
          <p:nvPr/>
        </p:nvSpPr>
        <p:spPr>
          <a:xfrm rot="13530186">
            <a:off x="546650" y="4049887"/>
            <a:ext cx="2203173" cy="1918479"/>
          </a:xfrm>
          <a:prstGeom prst="blockArc">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9" name="Straight Connector 58">
            <a:extLst>
              <a:ext uri="{FF2B5EF4-FFF2-40B4-BE49-F238E27FC236}">
                <a16:creationId xmlns:a16="http://schemas.microsoft.com/office/drawing/2014/main" id="{32BBDFDB-4D7E-2043-833F-85A0F9480677}"/>
              </a:ext>
            </a:extLst>
          </p:cNvPr>
          <p:cNvCxnSpPr>
            <a:cxnSpLocks/>
          </p:cNvCxnSpPr>
          <p:nvPr/>
        </p:nvCxnSpPr>
        <p:spPr>
          <a:xfrm>
            <a:off x="4119585" y="5851224"/>
            <a:ext cx="1311184"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E841AC1-9B3D-C642-B7D5-D122EC74E9CC}"/>
              </a:ext>
            </a:extLst>
          </p:cNvPr>
          <p:cNvSpPr/>
          <p:nvPr/>
        </p:nvSpPr>
        <p:spPr>
          <a:xfrm rot="16200000">
            <a:off x="4531669" y="5186108"/>
            <a:ext cx="487020" cy="13111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38E962C-02AB-8D4F-BD55-99944B649931}"/>
              </a:ext>
            </a:extLst>
          </p:cNvPr>
          <p:cNvSpPr/>
          <p:nvPr/>
        </p:nvSpPr>
        <p:spPr>
          <a:xfrm rot="16200000">
            <a:off x="7197341" y="2959107"/>
            <a:ext cx="487020" cy="13111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F153AAB2-B70A-1049-964E-29EC4B004D34}"/>
              </a:ext>
            </a:extLst>
          </p:cNvPr>
          <p:cNvCxnSpPr>
            <a:cxnSpLocks/>
          </p:cNvCxnSpPr>
          <p:nvPr/>
        </p:nvCxnSpPr>
        <p:spPr>
          <a:xfrm>
            <a:off x="6785257" y="3624223"/>
            <a:ext cx="1311184"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00F08159-E1A1-EB49-8EE9-AD361C50694A}"/>
              </a:ext>
            </a:extLst>
          </p:cNvPr>
          <p:cNvSpPr/>
          <p:nvPr/>
        </p:nvSpPr>
        <p:spPr>
          <a:xfrm rot="16200000">
            <a:off x="4811930" y="2905188"/>
            <a:ext cx="487020" cy="13111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CD4452DE-FB74-304B-AB9A-0FE27CFFD63F}"/>
              </a:ext>
            </a:extLst>
          </p:cNvPr>
          <p:cNvCxnSpPr>
            <a:cxnSpLocks/>
          </p:cNvCxnSpPr>
          <p:nvPr/>
        </p:nvCxnSpPr>
        <p:spPr>
          <a:xfrm>
            <a:off x="4399846" y="3570304"/>
            <a:ext cx="1311184"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7FE4B3DD-5F79-DD4C-9F47-E3F7DA2B9D42}"/>
              </a:ext>
            </a:extLst>
          </p:cNvPr>
          <p:cNvSpPr/>
          <p:nvPr/>
        </p:nvSpPr>
        <p:spPr>
          <a:xfrm rot="16200000">
            <a:off x="2712208" y="2975037"/>
            <a:ext cx="487020" cy="12793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B322DE9-BF24-EA44-8995-F4594E64CBFC}"/>
              </a:ext>
            </a:extLst>
          </p:cNvPr>
          <p:cNvCxnSpPr>
            <a:cxnSpLocks/>
          </p:cNvCxnSpPr>
          <p:nvPr/>
        </p:nvCxnSpPr>
        <p:spPr>
          <a:xfrm>
            <a:off x="2316054" y="3624223"/>
            <a:ext cx="1311184"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Arc 62">
            <a:extLst>
              <a:ext uri="{FF2B5EF4-FFF2-40B4-BE49-F238E27FC236}">
                <a16:creationId xmlns:a16="http://schemas.microsoft.com/office/drawing/2014/main" id="{A4B65C37-514F-0C40-89D9-B60EAB95128D}"/>
              </a:ext>
            </a:extLst>
          </p:cNvPr>
          <p:cNvSpPr/>
          <p:nvPr/>
        </p:nvSpPr>
        <p:spPr>
          <a:xfrm rot="5562195">
            <a:off x="8736658" y="1309527"/>
            <a:ext cx="2303986" cy="2498340"/>
          </a:xfrm>
          <a:prstGeom prst="arc">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Block Arc 20">
            <a:extLst>
              <a:ext uri="{FF2B5EF4-FFF2-40B4-BE49-F238E27FC236}">
                <a16:creationId xmlns:a16="http://schemas.microsoft.com/office/drawing/2014/main" id="{6582ED5B-8201-5A4D-8305-2A3B6BD65C00}"/>
              </a:ext>
            </a:extLst>
          </p:cNvPr>
          <p:cNvSpPr/>
          <p:nvPr/>
        </p:nvSpPr>
        <p:spPr>
          <a:xfrm rot="5400000">
            <a:off x="9239592" y="1776145"/>
            <a:ext cx="2203173" cy="1918479"/>
          </a:xfrm>
          <a:prstGeom prst="blockArc">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ounded Rectangle 3">
            <a:extLst>
              <a:ext uri="{FF2B5EF4-FFF2-40B4-BE49-F238E27FC236}">
                <a16:creationId xmlns:a16="http://schemas.microsoft.com/office/drawing/2014/main" id="{27F90194-9049-C945-8F2C-9FDABA99A6FC}"/>
              </a:ext>
            </a:extLst>
          </p:cNvPr>
          <p:cNvSpPr/>
          <p:nvPr/>
        </p:nvSpPr>
        <p:spPr>
          <a:xfrm>
            <a:off x="417442" y="1033661"/>
            <a:ext cx="2961861" cy="1143000"/>
          </a:xfrm>
          <a:prstGeom prst="roundRect">
            <a:avLst/>
          </a:prstGeom>
          <a:solidFill>
            <a:srgbClr val="00B05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Start a Chapter!</a:t>
            </a:r>
          </a:p>
          <a:p>
            <a:pPr algn="ctr"/>
            <a:r>
              <a:rPr lang="en-US" sz="1400" dirty="0">
                <a:solidFill>
                  <a:schemeClr val="tx1"/>
                </a:solidFill>
                <a:latin typeface="Arial" panose="020B0604020202020204" pitchFamily="34" charset="0"/>
                <a:cs typeface="Arial" panose="020B0604020202020204" pitchFamily="34" charset="0"/>
              </a:rPr>
              <a:t>Sign up at </a:t>
            </a:r>
            <a:r>
              <a:rPr lang="en-US" sz="1400"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https://clifcares.org/start-chapter/</a:t>
            </a:r>
            <a:r>
              <a:rPr lang="en-US" sz="1400" dirty="0">
                <a:solidFill>
                  <a:schemeClr val="tx1"/>
                </a:solidFill>
                <a:latin typeface="Arial" panose="020B0604020202020204" pitchFamily="34" charset="0"/>
                <a:cs typeface="Arial" panose="020B0604020202020204" pitchFamily="34" charset="0"/>
              </a:rPr>
              <a:t> </a:t>
            </a:r>
          </a:p>
        </p:txBody>
      </p:sp>
      <p:sp>
        <p:nvSpPr>
          <p:cNvPr id="7" name="Rounded Rectangle 6">
            <a:extLst>
              <a:ext uri="{FF2B5EF4-FFF2-40B4-BE49-F238E27FC236}">
                <a16:creationId xmlns:a16="http://schemas.microsoft.com/office/drawing/2014/main" id="{135EE8B8-48B5-0D4A-8278-5A9D21A25784}"/>
              </a:ext>
            </a:extLst>
          </p:cNvPr>
          <p:cNvSpPr/>
          <p:nvPr/>
        </p:nvSpPr>
        <p:spPr>
          <a:xfrm>
            <a:off x="4690487" y="1033661"/>
            <a:ext cx="2435087" cy="1143000"/>
          </a:xfrm>
          <a:prstGeom prst="roundRect">
            <a:avLst/>
          </a:prstGeom>
          <a:solidFill>
            <a:srgbClr val="F1EB1E"/>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We will send you a confirmation email with a username and password.</a:t>
            </a:r>
          </a:p>
        </p:txBody>
      </p:sp>
      <p:sp>
        <p:nvSpPr>
          <p:cNvPr id="8" name="Rounded Rectangle 7">
            <a:extLst>
              <a:ext uri="{FF2B5EF4-FFF2-40B4-BE49-F238E27FC236}">
                <a16:creationId xmlns:a16="http://schemas.microsoft.com/office/drawing/2014/main" id="{670D9EDE-7EC9-BD48-8A63-A4E6CC2B4646}"/>
              </a:ext>
            </a:extLst>
          </p:cNvPr>
          <p:cNvSpPr/>
          <p:nvPr/>
        </p:nvSpPr>
        <p:spPr>
          <a:xfrm>
            <a:off x="8577469" y="1000017"/>
            <a:ext cx="3136108" cy="1580321"/>
          </a:xfrm>
          <a:prstGeom prst="roundRect">
            <a:avLst/>
          </a:prstGeom>
          <a:solidFill>
            <a:srgbClr val="00B05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Now Go!</a:t>
            </a:r>
          </a:p>
          <a:p>
            <a:pPr algn="ctr"/>
            <a:r>
              <a:rPr lang="en-US" sz="1400" dirty="0">
                <a:solidFill>
                  <a:schemeClr val="tx1"/>
                </a:solidFill>
                <a:latin typeface="Arial" panose="020B0604020202020204" pitchFamily="34" charset="0"/>
                <a:cs typeface="Arial" panose="020B0604020202020204" pitchFamily="34" charset="0"/>
              </a:rPr>
              <a:t>Log into your Chapter Portal to register your Campaign. </a:t>
            </a:r>
          </a:p>
          <a:p>
            <a:pPr algn="ctr"/>
            <a:endParaRPr lang="en-US" sz="14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(You can register for multiple campaigns at one time!)</a:t>
            </a:r>
          </a:p>
        </p:txBody>
      </p:sp>
      <p:sp>
        <p:nvSpPr>
          <p:cNvPr id="9" name="Rounded Rectangle 8">
            <a:extLst>
              <a:ext uri="{FF2B5EF4-FFF2-40B4-BE49-F238E27FC236}">
                <a16:creationId xmlns:a16="http://schemas.microsoft.com/office/drawing/2014/main" id="{F06F7ECE-7C8D-0945-8053-FA2802D6B6D9}"/>
              </a:ext>
            </a:extLst>
          </p:cNvPr>
          <p:cNvSpPr/>
          <p:nvPr/>
        </p:nvSpPr>
        <p:spPr>
          <a:xfrm>
            <a:off x="7906091" y="3013306"/>
            <a:ext cx="2857806" cy="1172817"/>
          </a:xfrm>
          <a:prstGeom prst="roundRect">
            <a:avLst/>
          </a:prstGeom>
          <a:solidFill>
            <a:srgbClr val="F1EB1E"/>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We will send you an email with campaign documents and additional information to help you plan your campaign events.</a:t>
            </a:r>
          </a:p>
        </p:txBody>
      </p:sp>
      <p:sp>
        <p:nvSpPr>
          <p:cNvPr id="12" name="Hexagon 11">
            <a:extLst>
              <a:ext uri="{FF2B5EF4-FFF2-40B4-BE49-F238E27FC236}">
                <a16:creationId xmlns:a16="http://schemas.microsoft.com/office/drawing/2014/main" id="{7024D7C9-1333-334F-8092-27FBC17B6E71}"/>
              </a:ext>
            </a:extLst>
          </p:cNvPr>
          <p:cNvSpPr/>
          <p:nvPr/>
        </p:nvSpPr>
        <p:spPr>
          <a:xfrm>
            <a:off x="5204893" y="4730390"/>
            <a:ext cx="2457201" cy="1992102"/>
          </a:xfrm>
          <a:prstGeom prst="hexagon">
            <a:avLst/>
          </a:prstGeom>
          <a:solidFill>
            <a:srgbClr val="C0000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Submit Your Final Report!</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We’ll need a little time review the submissions and announce winners.</a:t>
            </a:r>
          </a:p>
        </p:txBody>
      </p:sp>
      <p:sp>
        <p:nvSpPr>
          <p:cNvPr id="13" name="Rounded Rectangle 12">
            <a:extLst>
              <a:ext uri="{FF2B5EF4-FFF2-40B4-BE49-F238E27FC236}">
                <a16:creationId xmlns:a16="http://schemas.microsoft.com/office/drawing/2014/main" id="{7078515E-31BA-4244-A8CB-3BE34252DD92}"/>
              </a:ext>
            </a:extLst>
          </p:cNvPr>
          <p:cNvSpPr/>
          <p:nvPr/>
        </p:nvSpPr>
        <p:spPr>
          <a:xfrm>
            <a:off x="5256142" y="2989472"/>
            <a:ext cx="1869432" cy="1252465"/>
          </a:xfrm>
          <a:prstGeom prst="roundRect">
            <a:avLst/>
          </a:prstGeom>
          <a:solidFill>
            <a:srgbClr val="00B05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Schedule your pre check activities</a:t>
            </a:r>
          </a:p>
          <a:p>
            <a:pPr algn="ct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See campaign packet for details.</a:t>
            </a:r>
          </a:p>
        </p:txBody>
      </p:sp>
      <p:sp>
        <p:nvSpPr>
          <p:cNvPr id="14" name="Rounded Rectangle 13">
            <a:extLst>
              <a:ext uri="{FF2B5EF4-FFF2-40B4-BE49-F238E27FC236}">
                <a16:creationId xmlns:a16="http://schemas.microsoft.com/office/drawing/2014/main" id="{B573A818-1932-2F40-A395-986B2449D971}"/>
              </a:ext>
            </a:extLst>
          </p:cNvPr>
          <p:cNvSpPr/>
          <p:nvPr/>
        </p:nvSpPr>
        <p:spPr>
          <a:xfrm>
            <a:off x="3246535" y="2973481"/>
            <a:ext cx="1357185" cy="1252465"/>
          </a:xfrm>
          <a:prstGeom prst="roundRect">
            <a:avLst/>
          </a:prstGeom>
          <a:solidFill>
            <a:srgbClr val="00B05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Input pre check results through your Chapter Portal.</a:t>
            </a:r>
            <a:endParaRPr lang="en-US" sz="1200" dirty="0">
              <a:solidFill>
                <a:schemeClr val="tx1"/>
              </a:solidFill>
              <a:latin typeface="Arial" panose="020B0604020202020204" pitchFamily="34" charset="0"/>
              <a:cs typeface="Arial" panose="020B0604020202020204" pitchFamily="34" charset="0"/>
            </a:endParaRPr>
          </a:p>
        </p:txBody>
      </p:sp>
      <p:sp>
        <p:nvSpPr>
          <p:cNvPr id="18" name="Rounded Rectangle 17">
            <a:extLst>
              <a:ext uri="{FF2B5EF4-FFF2-40B4-BE49-F238E27FC236}">
                <a16:creationId xmlns:a16="http://schemas.microsoft.com/office/drawing/2014/main" id="{D8B5AA2C-4BAC-A547-B15B-9C830A6CA132}"/>
              </a:ext>
            </a:extLst>
          </p:cNvPr>
          <p:cNvSpPr/>
          <p:nvPr/>
        </p:nvSpPr>
        <p:spPr>
          <a:xfrm>
            <a:off x="391668" y="2564727"/>
            <a:ext cx="2176670" cy="1992101"/>
          </a:xfrm>
          <a:prstGeom prst="roundRect">
            <a:avLst/>
          </a:prstGeom>
          <a:solidFill>
            <a:srgbClr val="00B05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Perform awareness activities during the campaign.</a:t>
            </a:r>
          </a:p>
          <a:p>
            <a:pPr algn="ctr"/>
            <a:endParaRPr lang="en-US" sz="14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See campaign packet for ideas! Don’t forget to log into your Chapter Portal to submit pictures and videos of your activities.</a:t>
            </a:r>
          </a:p>
        </p:txBody>
      </p:sp>
      <p:sp>
        <p:nvSpPr>
          <p:cNvPr id="19" name="Rounded Rectangle 18">
            <a:extLst>
              <a:ext uri="{FF2B5EF4-FFF2-40B4-BE49-F238E27FC236}">
                <a16:creationId xmlns:a16="http://schemas.microsoft.com/office/drawing/2014/main" id="{E5AF949B-6FFD-4147-93C6-A7506375577A}"/>
              </a:ext>
            </a:extLst>
          </p:cNvPr>
          <p:cNvSpPr/>
          <p:nvPr/>
        </p:nvSpPr>
        <p:spPr>
          <a:xfrm>
            <a:off x="1398199" y="5022766"/>
            <a:ext cx="2743201" cy="1699726"/>
          </a:xfrm>
          <a:prstGeom prst="roundRect">
            <a:avLst/>
          </a:prstGeom>
          <a:solidFill>
            <a:srgbClr val="00B050"/>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Coordinate your post check activities &amp; input everything in your Chapter Portal.</a:t>
            </a:r>
          </a:p>
          <a:p>
            <a:pPr algn="ctr"/>
            <a:endParaRPr lang="en-US" sz="1200" dirty="0">
              <a:solidFill>
                <a:schemeClr val="tx1"/>
              </a:solidFill>
              <a:latin typeface="Arial" panose="020B0604020202020204" pitchFamily="34" charset="0"/>
              <a:cs typeface="Arial" panose="020B0604020202020204" pitchFamily="34" charset="0"/>
            </a:endParaRPr>
          </a:p>
          <a:p>
            <a:pPr algn="ctr"/>
            <a:r>
              <a:rPr lang="en-US" sz="1200" dirty="0">
                <a:solidFill>
                  <a:schemeClr val="tx1"/>
                </a:solidFill>
                <a:latin typeface="Arial" panose="020B0604020202020204" pitchFamily="34" charset="0"/>
                <a:cs typeface="Arial" panose="020B0604020202020204" pitchFamily="34" charset="0"/>
              </a:rPr>
              <a:t>Don’t forget any images and videos you haven’t submitted!</a:t>
            </a:r>
          </a:p>
        </p:txBody>
      </p:sp>
      <p:sp>
        <p:nvSpPr>
          <p:cNvPr id="22" name="Rectangle 21">
            <a:extLst>
              <a:ext uri="{FF2B5EF4-FFF2-40B4-BE49-F238E27FC236}">
                <a16:creationId xmlns:a16="http://schemas.microsoft.com/office/drawing/2014/main" id="{DF807DB2-2193-F045-A490-E2AC10868DBD}"/>
              </a:ext>
            </a:extLst>
          </p:cNvPr>
          <p:cNvSpPr/>
          <p:nvPr/>
        </p:nvSpPr>
        <p:spPr>
          <a:xfrm rot="16200000">
            <a:off x="3791387" y="879853"/>
            <a:ext cx="487020" cy="13111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B5EFA34-1B67-BB44-AB3D-84B5A8D3E86B}"/>
              </a:ext>
            </a:extLst>
          </p:cNvPr>
          <p:cNvCxnSpPr>
            <a:cxnSpLocks/>
          </p:cNvCxnSpPr>
          <p:nvPr/>
        </p:nvCxnSpPr>
        <p:spPr>
          <a:xfrm>
            <a:off x="3379303" y="1544969"/>
            <a:ext cx="1311184"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68A3542-9017-AE47-9FAD-62C4AFDB8580}"/>
              </a:ext>
            </a:extLst>
          </p:cNvPr>
          <p:cNvSpPr/>
          <p:nvPr/>
        </p:nvSpPr>
        <p:spPr>
          <a:xfrm rot="16200000">
            <a:off x="7608011" y="874174"/>
            <a:ext cx="487020" cy="14518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AE28CCD5-6FD5-0040-A1F3-566094590B7B}"/>
              </a:ext>
            </a:extLst>
          </p:cNvPr>
          <p:cNvCxnSpPr>
            <a:cxnSpLocks/>
            <a:endCxn id="7" idx="3"/>
          </p:cNvCxnSpPr>
          <p:nvPr/>
        </p:nvCxnSpPr>
        <p:spPr>
          <a:xfrm flipH="1">
            <a:off x="7125574" y="1605161"/>
            <a:ext cx="131118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5" name="Picture 44" descr="A picture containing drawing&#10;&#10;Description automatically generated">
            <a:extLst>
              <a:ext uri="{FF2B5EF4-FFF2-40B4-BE49-F238E27FC236}">
                <a16:creationId xmlns:a16="http://schemas.microsoft.com/office/drawing/2014/main" id="{9FD2C299-4B82-5847-95DB-751FEDEFC20B}"/>
              </a:ext>
            </a:extLst>
          </p:cNvPr>
          <p:cNvPicPr>
            <a:picLocks noChangeAspect="1"/>
          </p:cNvPicPr>
          <p:nvPr/>
        </p:nvPicPr>
        <p:blipFill>
          <a:blip r:embed="rId3"/>
          <a:stretch>
            <a:fillRect/>
          </a:stretch>
        </p:blipFill>
        <p:spPr>
          <a:xfrm>
            <a:off x="9362022" y="5547743"/>
            <a:ext cx="2595770" cy="1255882"/>
          </a:xfrm>
          <a:prstGeom prst="rect">
            <a:avLst/>
          </a:prstGeom>
        </p:spPr>
      </p:pic>
      <p:sp>
        <p:nvSpPr>
          <p:cNvPr id="77" name="TextBox 76">
            <a:extLst>
              <a:ext uri="{FF2B5EF4-FFF2-40B4-BE49-F238E27FC236}">
                <a16:creationId xmlns:a16="http://schemas.microsoft.com/office/drawing/2014/main" id="{27A644E3-A809-C147-B01D-EC6292D838B3}"/>
              </a:ext>
            </a:extLst>
          </p:cNvPr>
          <p:cNvSpPr txBox="1"/>
          <p:nvPr/>
        </p:nvSpPr>
        <p:spPr>
          <a:xfrm>
            <a:off x="0" y="30030"/>
            <a:ext cx="12192000" cy="707886"/>
          </a:xfrm>
          <a:prstGeom prst="rect">
            <a:avLst/>
          </a:prstGeom>
          <a:noFill/>
        </p:spPr>
        <p:txBody>
          <a:bodyPr wrap="square" rtlCol="0">
            <a:spAutoFit/>
          </a:bodyPr>
          <a:lstStyle/>
          <a:p>
            <a:pPr algn="ctr"/>
            <a:r>
              <a:rPr lang="en-US" sz="4000" b="1" cap="all" dirty="0">
                <a:latin typeface="Arial Black" panose="020B0604020202020204" pitchFamily="34" charset="0"/>
                <a:cs typeface="Arial Black" panose="020B0604020202020204" pitchFamily="34" charset="0"/>
              </a:rPr>
              <a:t>Chapter Roadmap</a:t>
            </a:r>
          </a:p>
        </p:txBody>
      </p:sp>
    </p:spTree>
    <p:extLst>
      <p:ext uri="{BB962C8B-B14F-4D97-AF65-F5344CB8AC3E}">
        <p14:creationId xmlns:p14="http://schemas.microsoft.com/office/powerpoint/2010/main" val="317769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407</Words>
  <Application>Microsoft Macintosh PowerPoint</Application>
  <PresentationFormat>Widescreen</PresentationFormat>
  <Paragraphs>69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Maxwell</dc:creator>
  <cp:lastModifiedBy>Larissa Redmond Thompson</cp:lastModifiedBy>
  <cp:revision>11</cp:revision>
  <dcterms:created xsi:type="dcterms:W3CDTF">2020-03-02T05:15:07Z</dcterms:created>
  <dcterms:modified xsi:type="dcterms:W3CDTF">2020-03-02T22:00:33Z</dcterms:modified>
</cp:coreProperties>
</file>